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f96a478d4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f96a478d4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f96a478d4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f96a478d4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96a478d4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96a478d4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96a478d4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96a478d4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f96a478d4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f96a478d4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highlight>
                  <a:schemeClr val="accent1"/>
                </a:highlight>
              </a:rPr>
              <a:t>Product Research</a:t>
            </a:r>
            <a:endParaRPr>
              <a:highlight>
                <a:schemeClr val="accent1"/>
              </a:highlight>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highlight>
                  <a:schemeClr val="accent1"/>
                </a:highlight>
              </a:rPr>
              <a:t>sdmay25-29</a:t>
            </a:r>
            <a:endParaRPr>
              <a:solidFill>
                <a:schemeClr val="dk1"/>
              </a:solidFill>
              <a:highlight>
                <a:schemeClr val="accent1"/>
              </a:highlight>
            </a:endParaRPr>
          </a:p>
        </p:txBody>
      </p:sp>
      <p:sp>
        <p:nvSpPr>
          <p:cNvPr id="56" name="Google Shape;56;p13"/>
          <p:cNvSpPr txBox="1"/>
          <p:nvPr/>
        </p:nvSpPr>
        <p:spPr>
          <a:xfrm>
            <a:off x="2692700" y="2215275"/>
            <a:ext cx="366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Overview</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Implement the Atanasoff-Berry Computer using modern components </a:t>
            </a:r>
            <a:endParaRPr/>
          </a:p>
          <a:p>
            <a:pPr indent="-317500" lvl="1" marL="914400" rtl="0" algn="l">
              <a:spcBef>
                <a:spcPts val="0"/>
              </a:spcBef>
              <a:spcAft>
                <a:spcPts val="0"/>
              </a:spcAft>
              <a:buSzPts val="1400"/>
              <a:buChar char="○"/>
            </a:pPr>
            <a:r>
              <a:rPr lang="en"/>
              <a:t>The Atanasoff-Berry Computer (ABC) was the first electronic digital computer.</a:t>
            </a:r>
            <a:endParaRPr/>
          </a:p>
          <a:p>
            <a:pPr indent="-317500" lvl="1" marL="914400" rtl="0" algn="l">
              <a:spcBef>
                <a:spcPts val="0"/>
              </a:spcBef>
              <a:spcAft>
                <a:spcPts val="0"/>
              </a:spcAft>
              <a:buSzPts val="1400"/>
              <a:buChar char="○"/>
            </a:pPr>
            <a:r>
              <a:rPr lang="en"/>
              <a:t>The purpose of the ABC computer was to solve systems of linear equations.</a:t>
            </a:r>
            <a:endParaRPr/>
          </a:p>
          <a:p>
            <a:pPr indent="-317500" lvl="1" marL="914400" rtl="0" algn="l">
              <a:spcBef>
                <a:spcPts val="0"/>
              </a:spcBef>
              <a:spcAft>
                <a:spcPts val="0"/>
              </a:spcAft>
              <a:buSzPts val="1400"/>
              <a:buChar char="○"/>
            </a:pPr>
            <a:r>
              <a:rPr lang="en"/>
              <a:t>The ABC computer was constructed here at Iowa State.</a:t>
            </a:r>
            <a:endParaRPr/>
          </a:p>
          <a:p>
            <a:pPr indent="-317500" lvl="1" marL="914400" rtl="0" algn="l">
              <a:spcBef>
                <a:spcPts val="0"/>
              </a:spcBef>
              <a:spcAft>
                <a:spcPts val="0"/>
              </a:spcAft>
              <a:buSzPts val="1400"/>
              <a:buChar char="○"/>
            </a:pPr>
            <a:r>
              <a:rPr lang="en"/>
              <a:t>The original ABC was destroyed in 1948.</a:t>
            </a:r>
            <a:endParaRPr/>
          </a:p>
          <a:p>
            <a:pPr indent="-317500" lvl="1" marL="914400" rtl="0" algn="l">
              <a:spcBef>
                <a:spcPts val="0"/>
              </a:spcBef>
              <a:spcAft>
                <a:spcPts val="0"/>
              </a:spcAft>
              <a:buSzPts val="1400"/>
              <a:buChar char="○"/>
            </a:pPr>
            <a:r>
              <a:rPr lang="en"/>
              <a:t>We are recreating it as an educational demonstration of how it functioned.</a:t>
            </a:r>
            <a:endParaRPr/>
          </a:p>
          <a:p>
            <a:pPr indent="-317500" lvl="1" marL="914400" rtl="0" algn="l">
              <a:spcBef>
                <a:spcPts val="0"/>
              </a:spcBef>
              <a:spcAft>
                <a:spcPts val="0"/>
              </a:spcAft>
              <a:buSzPts val="1400"/>
              <a:buChar char="○"/>
            </a:pPr>
            <a:r>
              <a:rPr lang="en"/>
              <a:t>The device that we make will be used as a learning aid to help teach students how computers function.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Statement</a:t>
            </a:r>
            <a:endParaRPr/>
          </a:p>
        </p:txBody>
      </p:sp>
      <p:sp>
        <p:nvSpPr>
          <p:cNvPr id="68" name="Google Shape;68;p15"/>
          <p:cNvSpPr txBox="1"/>
          <p:nvPr>
            <p:ph idx="1" type="body"/>
          </p:nvPr>
        </p:nvSpPr>
        <p:spPr>
          <a:xfrm>
            <a:off x="311700" y="1152475"/>
            <a:ext cx="4519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Perform research to understand how the ABC computer operates. Research the individual components and come up with ideas on how we can implement the separate modules. Prototype the design using breadboards and come up with a final design. Finally, implement the final design as one machine.</a:t>
            </a:r>
            <a:endParaRPr/>
          </a:p>
        </p:txBody>
      </p:sp>
      <p:pic>
        <p:nvPicPr>
          <p:cNvPr id="69" name="Google Shape;69;p15"/>
          <p:cNvPicPr preferRelativeResize="0"/>
          <p:nvPr/>
        </p:nvPicPr>
        <p:blipFill>
          <a:blip r:embed="rId3">
            <a:alphaModFix/>
          </a:blip>
          <a:stretch>
            <a:fillRect/>
          </a:stretch>
        </p:blipFill>
        <p:spPr>
          <a:xfrm>
            <a:off x="4983900" y="1170125"/>
            <a:ext cx="4007700" cy="27943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Projects</a:t>
            </a:r>
            <a:endParaRPr/>
          </a:p>
        </p:txBody>
      </p:sp>
      <p:sp>
        <p:nvSpPr>
          <p:cNvPr id="75" name="Google Shape;75;p16"/>
          <p:cNvSpPr txBox="1"/>
          <p:nvPr>
            <p:ph idx="1" type="body"/>
          </p:nvPr>
        </p:nvSpPr>
        <p:spPr>
          <a:xfrm>
            <a:off x="311700" y="11270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Atanasoff-Berry Computer Replica</a:t>
            </a:r>
            <a:endParaRPr/>
          </a:p>
          <a:p>
            <a:pPr indent="-317500" lvl="1" marL="914400" rtl="0" algn="l">
              <a:spcBef>
                <a:spcPts val="0"/>
              </a:spcBef>
              <a:spcAft>
                <a:spcPts val="0"/>
              </a:spcAft>
              <a:buSzPts val="1400"/>
              <a:buChar char="○"/>
            </a:pPr>
            <a:r>
              <a:rPr lang="en"/>
              <a:t>Completed in 1997 by a team of 35 </a:t>
            </a:r>
            <a:r>
              <a:rPr lang="en"/>
              <a:t>people</a:t>
            </a:r>
            <a:r>
              <a:rPr lang="en"/>
              <a:t> led by John Gustafson and Del Bluhm</a:t>
            </a:r>
            <a:endParaRPr/>
          </a:p>
          <a:p>
            <a:pPr indent="-317500" lvl="2" marL="1371600" rtl="0" algn="l">
              <a:spcBef>
                <a:spcPts val="0"/>
              </a:spcBef>
              <a:spcAft>
                <a:spcPts val="0"/>
              </a:spcAft>
              <a:buSzPts val="1400"/>
              <a:buChar char="■"/>
            </a:pPr>
            <a:r>
              <a:rPr lang="en"/>
              <a:t>Goal was to recreate the ABC using the same technology Atanasoff and Berry used</a:t>
            </a:r>
            <a:endParaRPr/>
          </a:p>
          <a:p>
            <a:pPr indent="-317500" lvl="1" marL="914400" rtl="0" algn="l">
              <a:spcBef>
                <a:spcPts val="0"/>
              </a:spcBef>
              <a:spcAft>
                <a:spcPts val="0"/>
              </a:spcAft>
              <a:buSzPts val="1400"/>
              <a:buChar char="○"/>
            </a:pPr>
            <a:r>
              <a:rPr lang="en"/>
              <a:t>This project has much more documentation then the </a:t>
            </a:r>
            <a:r>
              <a:rPr lang="en"/>
              <a:t>original ABC computer.</a:t>
            </a:r>
            <a:endParaRPr/>
          </a:p>
          <a:p>
            <a:pPr indent="-317500" lvl="1" marL="914400" rtl="0" algn="l">
              <a:spcBef>
                <a:spcPts val="0"/>
              </a:spcBef>
              <a:spcAft>
                <a:spcPts val="0"/>
              </a:spcAft>
              <a:buSzPts val="1400"/>
              <a:buChar char="○"/>
            </a:pPr>
            <a:r>
              <a:rPr lang="en"/>
              <a:t>This project will help us by describing the individual components in enough detail that we should be able to figure out the rest.</a:t>
            </a:r>
            <a:endParaRPr/>
          </a:p>
        </p:txBody>
      </p:sp>
      <p:pic>
        <p:nvPicPr>
          <p:cNvPr id="76" name="Google Shape;76;p16"/>
          <p:cNvPicPr preferRelativeResize="0"/>
          <p:nvPr/>
        </p:nvPicPr>
        <p:blipFill>
          <a:blip r:embed="rId3">
            <a:alphaModFix/>
          </a:blip>
          <a:stretch>
            <a:fillRect/>
          </a:stretch>
        </p:blipFill>
        <p:spPr>
          <a:xfrm>
            <a:off x="2726208" y="2780050"/>
            <a:ext cx="3691576" cy="2267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Ideas</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I/O</a:t>
            </a:r>
            <a:endParaRPr/>
          </a:p>
          <a:p>
            <a:pPr indent="-317500" lvl="1" marL="914400" rtl="0" algn="l">
              <a:spcBef>
                <a:spcPts val="0"/>
              </a:spcBef>
              <a:spcAft>
                <a:spcPts val="0"/>
              </a:spcAft>
              <a:buSzPts val="1400"/>
              <a:buChar char="○"/>
            </a:pPr>
            <a:r>
              <a:rPr lang="en"/>
              <a:t>Use a printer and scanner to replicate the base-2 puncher and reader (this component is used after converting from base-10 to base-2).</a:t>
            </a:r>
            <a:endParaRPr/>
          </a:p>
          <a:p>
            <a:pPr indent="-317500" lvl="1" marL="914400" rtl="0" algn="l">
              <a:spcBef>
                <a:spcPts val="0"/>
              </a:spcBef>
              <a:spcAft>
                <a:spcPts val="0"/>
              </a:spcAft>
              <a:buSzPts val="1400"/>
              <a:buChar char="○"/>
            </a:pPr>
            <a:r>
              <a:rPr lang="en"/>
              <a:t>Use number buttons on the machine to input the base-10 equations.</a:t>
            </a:r>
            <a:endParaRPr/>
          </a:p>
          <a:p>
            <a:pPr indent="-317500" lvl="1" marL="914400" rtl="0" algn="l">
              <a:spcBef>
                <a:spcPts val="0"/>
              </a:spcBef>
              <a:spcAft>
                <a:spcPts val="0"/>
              </a:spcAft>
              <a:buSzPts val="1400"/>
              <a:buChar char="○"/>
            </a:pPr>
            <a:r>
              <a:rPr lang="en"/>
              <a:t>Use a QR code or barcode generator and scanner to input equations.</a:t>
            </a:r>
            <a:endParaRPr/>
          </a:p>
          <a:p>
            <a:pPr indent="-342900" lvl="0" marL="457200" rtl="0" algn="l">
              <a:spcBef>
                <a:spcPts val="0"/>
              </a:spcBef>
              <a:spcAft>
                <a:spcPts val="0"/>
              </a:spcAft>
              <a:buSzPts val="1800"/>
              <a:buChar char="●"/>
            </a:pPr>
            <a:r>
              <a:rPr lang="en"/>
              <a:t>Adder-Subtractor</a:t>
            </a:r>
            <a:endParaRPr/>
          </a:p>
          <a:p>
            <a:pPr indent="-317500" lvl="1" marL="914400" rtl="0" algn="l">
              <a:spcBef>
                <a:spcPts val="0"/>
              </a:spcBef>
              <a:spcAft>
                <a:spcPts val="0"/>
              </a:spcAft>
              <a:buSzPts val="1400"/>
              <a:buChar char="○"/>
            </a:pPr>
            <a:r>
              <a:rPr lang="en"/>
              <a:t>Use the same logic as Atanasoff’s </a:t>
            </a:r>
            <a:r>
              <a:rPr lang="en"/>
              <a:t>vacuum</a:t>
            </a:r>
            <a:r>
              <a:rPr lang="en"/>
              <a:t> tubes but with modern logic gates.</a:t>
            </a:r>
            <a:endParaRPr/>
          </a:p>
          <a:p>
            <a:pPr indent="-317500" lvl="1" marL="914400" rtl="0" algn="l">
              <a:spcBef>
                <a:spcPts val="0"/>
              </a:spcBef>
              <a:spcAft>
                <a:spcPts val="0"/>
              </a:spcAft>
              <a:buSzPts val="1400"/>
              <a:buChar char="○"/>
            </a:pPr>
            <a:r>
              <a:rPr lang="en"/>
              <a:t>Prototype the adder-subtractors first by making 4-bit adders.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Overall, we all find this project to very interesting and we look forward continuing our research on the original ABC computer. There are still a lot of unknowns around this project as in-depth information is sparse. We will continue researching and filling in our knowledge gaps as we build a prototype.</a:t>
            </a:r>
            <a:endParaRPr/>
          </a:p>
        </p:txBody>
      </p:sp>
      <p:pic>
        <p:nvPicPr>
          <p:cNvPr id="89" name="Google Shape;89;p18"/>
          <p:cNvPicPr preferRelativeResize="0"/>
          <p:nvPr/>
        </p:nvPicPr>
        <p:blipFill>
          <a:blip r:embed="rId3">
            <a:alphaModFix/>
          </a:blip>
          <a:stretch>
            <a:fillRect/>
          </a:stretch>
        </p:blipFill>
        <p:spPr>
          <a:xfrm>
            <a:off x="2518013" y="2673600"/>
            <a:ext cx="4107974" cy="2310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